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Relationship Id="rId17" Type="http://schemas.openxmlformats.org/officeDocument/2006/relationships/image" Target="../media/image235.png"/><Relationship Id="rId18" Type="http://schemas.openxmlformats.org/officeDocument/2006/relationships/image" Target="../media/image23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Relationship Id="rId24" Type="http://schemas.openxmlformats.org/officeDocument/2006/relationships/image" Target="../media/image267.png"/><Relationship Id="rId25" Type="http://schemas.openxmlformats.org/officeDocument/2006/relationships/image" Target="../media/image268.png"/><Relationship Id="rId26" Type="http://schemas.openxmlformats.org/officeDocument/2006/relationships/image" Target="../media/image269.png"/><Relationship Id="rId27" Type="http://schemas.openxmlformats.org/officeDocument/2006/relationships/image" Target="../media/image270.png"/><Relationship Id="rId28" Type="http://schemas.openxmlformats.org/officeDocument/2006/relationships/image" Target="../media/image27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Relationship Id="rId20" Type="http://schemas.openxmlformats.org/officeDocument/2006/relationships/image" Target="../media/image147.png"/><Relationship Id="rId21" Type="http://schemas.openxmlformats.org/officeDocument/2006/relationships/image" Target="../media/image148.png"/><Relationship Id="rId22" Type="http://schemas.openxmlformats.org/officeDocument/2006/relationships/image" Target="../media/image149.png"/><Relationship Id="rId23" Type="http://schemas.openxmlformats.org/officeDocument/2006/relationships/image" Target="../media/image1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760345"/>
            <a:chOff x="970052" y="747400"/>
            <a:chExt cx="16345611" cy="127603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9727" y="-5743082"/>
              <a:ext cx="32691222" cy="255206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7603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8315" y="3840805"/>
            <a:ext cx="14649084" cy="4129891"/>
            <a:chOff x="1818315" y="3840805"/>
            <a:chExt cx="14649084" cy="41298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315" y="3840805"/>
              <a:ext cx="14649084" cy="4129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7582" y="2973662"/>
            <a:ext cx="5450549" cy="1734286"/>
            <a:chOff x="6417582" y="2973662"/>
            <a:chExt cx="5450549" cy="173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7582" y="2973662"/>
              <a:ext cx="5450549" cy="173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0476" y="1729724"/>
            <a:ext cx="2693039" cy="407426"/>
            <a:chOff x="1790476" y="1729724"/>
            <a:chExt cx="2693039" cy="4074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90476" y="1729724"/>
              <a:ext cx="2386204" cy="407426"/>
              <a:chOff x="1790476" y="1729724"/>
              <a:chExt cx="2386204" cy="4074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90476" y="1729724"/>
                <a:ext cx="2386204" cy="40742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5185" y="1713166"/>
              <a:ext cx="1907307" cy="4522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06441" y="1654904"/>
            <a:ext cx="2972034" cy="5816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66045" y="2852683"/>
            <a:ext cx="5007710" cy="19739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243" y="4255586"/>
            <a:ext cx="12599581" cy="36699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33749" y="8308606"/>
            <a:ext cx="11791856" cy="11382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0403" y="2260835"/>
            <a:ext cx="14810256" cy="259467"/>
            <a:chOff x="1730403" y="2260835"/>
            <a:chExt cx="14810256" cy="2594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30403" y="2260835"/>
              <a:ext cx="14810256" cy="223414"/>
              <a:chOff x="1730403" y="2260835"/>
              <a:chExt cx="14810256" cy="2234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30403" y="2260835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30403" y="2389011"/>
              <a:ext cx="14810256" cy="131291"/>
              <a:chOff x="1730403" y="2389011"/>
              <a:chExt cx="14810256" cy="13129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30403" y="2389011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861541" y="4799593"/>
            <a:ext cx="1556041" cy="1326180"/>
            <a:chOff x="4861541" y="4799593"/>
            <a:chExt cx="1556041" cy="13261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61541" y="4799593"/>
              <a:ext cx="1556041" cy="13261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04723" y="4240827"/>
            <a:ext cx="913637" cy="803520"/>
            <a:chOff x="4404723" y="4240827"/>
            <a:chExt cx="913637" cy="8035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4723" y="4240827"/>
              <a:ext cx="913637" cy="8035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06438" y="4707948"/>
            <a:ext cx="1556041" cy="1326180"/>
            <a:chOff x="8206438" y="4707948"/>
            <a:chExt cx="1556041" cy="13261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06438" y="4707948"/>
              <a:ext cx="1556041" cy="13261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45783" y="4417881"/>
            <a:ext cx="824329" cy="724976"/>
            <a:chOff x="9445783" y="4417881"/>
            <a:chExt cx="824329" cy="7249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45783" y="4417881"/>
              <a:ext cx="824329" cy="724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42362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5649" y="2411554"/>
            <a:ext cx="1911008" cy="6895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89486" y="2232648"/>
            <a:ext cx="756563" cy="9452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9582" y="3213268"/>
            <a:ext cx="1378405" cy="5180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77602" y="5399337"/>
            <a:ext cx="3713356" cy="3713408"/>
            <a:chOff x="4177602" y="5399337"/>
            <a:chExt cx="3713356" cy="37134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7602" y="5399337"/>
              <a:ext cx="3713356" cy="37134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43289" y="5384402"/>
            <a:ext cx="3713356" cy="3713408"/>
            <a:chOff x="9843289" y="5384402"/>
            <a:chExt cx="3713356" cy="37134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3289" y="5384402"/>
              <a:ext cx="3713356" cy="37134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51457" y="4515000"/>
            <a:ext cx="1711959" cy="6437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36113" y="4529935"/>
            <a:ext cx="1113878" cy="6399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15295" y="7145886"/>
            <a:ext cx="2107414" cy="1560297"/>
            <a:chOff x="4315295" y="7145886"/>
            <a:chExt cx="2107414" cy="15602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15295" y="7145886"/>
              <a:ext cx="2107414" cy="15602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99795" y="5624768"/>
            <a:ext cx="1946634" cy="1240078"/>
            <a:chOff x="5599795" y="5624768"/>
            <a:chExt cx="1946634" cy="12400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99795" y="5624768"/>
              <a:ext cx="1946634" cy="12400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51897" y="7256041"/>
            <a:ext cx="2075342" cy="1721590"/>
            <a:chOff x="10051897" y="7256041"/>
            <a:chExt cx="2075342" cy="172159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1897" y="7256041"/>
              <a:ext cx="2075342" cy="17215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03262" y="5918160"/>
            <a:ext cx="2968967" cy="931750"/>
            <a:chOff x="10303262" y="5918160"/>
            <a:chExt cx="2968967" cy="9317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03262" y="5918160"/>
              <a:ext cx="2968967" cy="931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33514" cy="545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5649" y="2411554"/>
            <a:ext cx="1911008" cy="6895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89486" y="2232648"/>
            <a:ext cx="756563" cy="9452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9582" y="3213268"/>
            <a:ext cx="1309835" cy="5168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65282" y="3803106"/>
            <a:ext cx="12933159" cy="6119337"/>
            <a:chOff x="2365282" y="3803106"/>
            <a:chExt cx="12933159" cy="61193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5282" y="3803106"/>
              <a:ext cx="12933159" cy="6119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43345" cy="545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233114"/>
            <a:ext cx="751124" cy="9452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7823632" cy="6928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8630" y="3135925"/>
            <a:ext cx="3900859" cy="5196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65803" y="7595942"/>
            <a:ext cx="3384654" cy="6296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13634" y="4190508"/>
            <a:ext cx="893891" cy="6872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0296" y="8350668"/>
            <a:ext cx="9456794" cy="7608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14008" y="5076496"/>
            <a:ext cx="3544183" cy="6296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375639" y="5976991"/>
            <a:ext cx="13113174" cy="1167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41707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233114"/>
            <a:ext cx="751124" cy="9452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7823632" cy="6928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8630" y="3135925"/>
            <a:ext cx="3900859" cy="5196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01913" y="4608056"/>
            <a:ext cx="6171429" cy="1413554"/>
            <a:chOff x="1601913" y="4608056"/>
            <a:chExt cx="6171429" cy="14135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1913" y="4608056"/>
              <a:ext cx="6171429" cy="14135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31639" y="6653366"/>
            <a:ext cx="4243954" cy="3385058"/>
            <a:chOff x="12231639" y="6653366"/>
            <a:chExt cx="4243954" cy="33850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31639" y="6653366"/>
              <a:ext cx="4243954" cy="33850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1913" y="6901853"/>
            <a:ext cx="6171429" cy="3079699"/>
            <a:chOff x="1601913" y="6901853"/>
            <a:chExt cx="6171429" cy="30796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1913" y="6901853"/>
              <a:ext cx="6171429" cy="30796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30253" y="6782306"/>
            <a:ext cx="3842250" cy="3269888"/>
            <a:chOff x="8130253" y="6782306"/>
            <a:chExt cx="3842250" cy="32698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30253" y="6782306"/>
              <a:ext cx="3842250" cy="326988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5552" y="4058492"/>
            <a:ext cx="1491880" cy="6296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5552" y="6352288"/>
            <a:ext cx="1492581" cy="6296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30253" y="5142857"/>
            <a:ext cx="8694974" cy="621631"/>
            <a:chOff x="8130253" y="5142857"/>
            <a:chExt cx="8694974" cy="6216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0253" y="5142857"/>
              <a:ext cx="8694974" cy="62163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04054" y="4064608"/>
            <a:ext cx="3241254" cy="6296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44000" cy="545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233114"/>
            <a:ext cx="751124" cy="9452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7823632" cy="6928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8630" y="3135925"/>
            <a:ext cx="652175" cy="5150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55117" y="5831325"/>
            <a:ext cx="14199533" cy="3994718"/>
            <a:chOff x="1855117" y="5831325"/>
            <a:chExt cx="14199533" cy="39947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5117" y="5831325"/>
              <a:ext cx="14199533" cy="39947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09403" y="4359845"/>
            <a:ext cx="3309632" cy="13253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41707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233114"/>
            <a:ext cx="751124" cy="9452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7823632" cy="6928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8630" y="3135925"/>
            <a:ext cx="1860527" cy="5065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14868" y="7919949"/>
            <a:ext cx="8034337" cy="1071245"/>
            <a:chOff x="8514868" y="7919949"/>
            <a:chExt cx="8034337" cy="10712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14868" y="7919949"/>
              <a:ext cx="8034337" cy="10712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03989" y="3794610"/>
            <a:ext cx="1270207" cy="726485"/>
            <a:chOff x="3203989" y="3794610"/>
            <a:chExt cx="1270207" cy="7264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03989" y="3794610"/>
              <a:ext cx="1270207" cy="7264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26390" y="7086432"/>
            <a:ext cx="2307761" cy="1921583"/>
            <a:chOff x="4326390" y="7086432"/>
            <a:chExt cx="2307761" cy="19215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6390" y="7086432"/>
              <a:ext cx="2307761" cy="19215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57655" y="5577219"/>
            <a:ext cx="4044707" cy="1255254"/>
            <a:chOff x="8457655" y="5577219"/>
            <a:chExt cx="4044707" cy="12552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57655" y="5577219"/>
              <a:ext cx="4044707" cy="12552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99789" y="5670231"/>
            <a:ext cx="2901551" cy="1959989"/>
            <a:chOff x="2399789" y="5670231"/>
            <a:chExt cx="2901551" cy="19599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99789" y="5670231"/>
              <a:ext cx="2901551" cy="19599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59268" y="4804510"/>
            <a:ext cx="1105878" cy="64684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57724" y="4773921"/>
            <a:ext cx="1495964" cy="6495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57725" y="7189535"/>
            <a:ext cx="1506249" cy="6468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41707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233114"/>
            <a:ext cx="764005" cy="9515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964646" cy="6891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40724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233114"/>
            <a:ext cx="759998" cy="9452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1685490" cy="6891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85798" y="4784282"/>
            <a:ext cx="2025672" cy="1929466"/>
            <a:chOff x="2085798" y="4784282"/>
            <a:chExt cx="2025672" cy="19294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5798" y="4784282"/>
              <a:ext cx="2025672" cy="1929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00253" y="4836991"/>
            <a:ext cx="2070875" cy="1901935"/>
            <a:chOff x="11000253" y="4836991"/>
            <a:chExt cx="2070875" cy="19019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0253" y="4836991"/>
              <a:ext cx="2070875" cy="19019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74726" y="4836991"/>
            <a:ext cx="2076023" cy="1906663"/>
            <a:chOff x="4974726" y="4836991"/>
            <a:chExt cx="2076023" cy="19066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4726" y="4836991"/>
              <a:ext cx="2076023" cy="19066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8189" y="4784282"/>
            <a:ext cx="2053356" cy="1934478"/>
            <a:chOff x="7988189" y="4784282"/>
            <a:chExt cx="2053356" cy="19344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88189" y="4784282"/>
              <a:ext cx="2053356" cy="19344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23726" y="4776232"/>
            <a:ext cx="2070909" cy="1945565"/>
            <a:chOff x="14123726" y="4776232"/>
            <a:chExt cx="2070909" cy="19455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3726" y="4776232"/>
              <a:ext cx="2070909" cy="19455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36634" y="5695748"/>
            <a:ext cx="3181947" cy="127278"/>
            <a:chOff x="2936634" y="5695748"/>
            <a:chExt cx="3181947" cy="1272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2936634" y="5695748"/>
              <a:ext cx="3181947" cy="1272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36495" y="5666328"/>
            <a:ext cx="3181947" cy="127278"/>
            <a:chOff x="5936495" y="5666328"/>
            <a:chExt cx="3181947" cy="1272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5936495" y="5666328"/>
              <a:ext cx="3181947" cy="1272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92785" y="5675852"/>
            <a:ext cx="3181947" cy="127278"/>
            <a:chOff x="8992785" y="5675852"/>
            <a:chExt cx="3181947" cy="1272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8992785" y="5675852"/>
              <a:ext cx="3181947" cy="1272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36136" y="5686225"/>
            <a:ext cx="3181947" cy="127278"/>
            <a:chOff x="12036136" y="5686225"/>
            <a:chExt cx="3181947" cy="12727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036136" y="5686225"/>
              <a:ext cx="3181947" cy="12727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564030" y="8413392"/>
            <a:ext cx="962656" cy="68501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55324" y="8413392"/>
            <a:ext cx="2192922" cy="68501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81541" y="8413392"/>
            <a:ext cx="1920225" cy="66741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89441" y="8248160"/>
            <a:ext cx="1946510" cy="94169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74663" y="8413392"/>
            <a:ext cx="1977366" cy="66741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361372" y="7049280"/>
            <a:ext cx="1260718" cy="62899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264793" y="7049283"/>
            <a:ext cx="1380544" cy="62969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53153" y="7049280"/>
            <a:ext cx="1389660" cy="62934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273944" y="7049280"/>
            <a:ext cx="1353898" cy="62934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568801" y="7049280"/>
            <a:ext cx="1356001" cy="628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41707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4905" y="2233114"/>
            <a:ext cx="757708" cy="9440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865094" cy="6741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11318" y="3389709"/>
            <a:ext cx="8264456" cy="7526255"/>
            <a:chOff x="4611318" y="3389709"/>
            <a:chExt cx="8264456" cy="75262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11318" y="3389709"/>
              <a:ext cx="8264456" cy="7526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4905" y="2233114"/>
            <a:ext cx="757708" cy="9440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67646" y="4905218"/>
            <a:ext cx="2994324" cy="4488749"/>
            <a:chOff x="6067646" y="4905218"/>
            <a:chExt cx="2994324" cy="44887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7646" y="4905218"/>
              <a:ext cx="2994324" cy="4488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04987" y="4905218"/>
            <a:ext cx="2996311" cy="4488749"/>
            <a:chOff x="8804987" y="4905218"/>
            <a:chExt cx="2996311" cy="44887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4987" y="4905218"/>
              <a:ext cx="2996311" cy="44887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93858" y="2920465"/>
            <a:ext cx="4354242" cy="15263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805661"/>
            <a:ext cx="2088893" cy="545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2413216"/>
            <a:ext cx="14810256" cy="259467"/>
            <a:chOff x="1730403" y="24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2413216"/>
              <a:ext cx="14810256" cy="223414"/>
              <a:chOff x="1730403" y="24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24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2541392"/>
              <a:ext cx="14810256" cy="131291"/>
              <a:chOff x="1730403" y="25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2541392"/>
                <a:ext cx="14810256" cy="13129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7809" y="2540103"/>
            <a:ext cx="9584794" cy="24817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8500" y="1738806"/>
            <a:ext cx="5448999" cy="7212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5934" y="4938104"/>
            <a:ext cx="14649084" cy="5111291"/>
            <a:chOff x="1865934" y="4938104"/>
            <a:chExt cx="14649084" cy="51112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5934" y="4938104"/>
              <a:ext cx="14649084" cy="51112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80586" y="5617306"/>
            <a:ext cx="1781685" cy="697436"/>
            <a:chOff x="1880586" y="5617306"/>
            <a:chExt cx="1781685" cy="6974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0586" y="5617306"/>
              <a:ext cx="1781685" cy="6974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11219" y="5460486"/>
            <a:ext cx="687289" cy="9463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5934" y="7201937"/>
            <a:ext cx="1781685" cy="452715"/>
            <a:chOff x="1865934" y="7201937"/>
            <a:chExt cx="1781685" cy="4527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5934" y="7201937"/>
              <a:ext cx="1781685" cy="4527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6562" y="6922752"/>
            <a:ext cx="756563" cy="9452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06726" y="5503688"/>
            <a:ext cx="1974302" cy="86245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06726" y="6980602"/>
            <a:ext cx="2388768" cy="8619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58974" y="5617306"/>
            <a:ext cx="1781685" cy="697436"/>
            <a:chOff x="9158974" y="5617306"/>
            <a:chExt cx="1781685" cy="6974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58974" y="5617306"/>
              <a:ext cx="1781685" cy="6974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89648" y="5460486"/>
            <a:ext cx="764005" cy="9515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4322" y="7079577"/>
            <a:ext cx="1781685" cy="697436"/>
            <a:chOff x="9144322" y="7079577"/>
            <a:chExt cx="1781685" cy="6974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4322" y="7079577"/>
              <a:ext cx="1781685" cy="6974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74981" y="6922752"/>
            <a:ext cx="759998" cy="94521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85145" y="5503688"/>
            <a:ext cx="1077307" cy="86144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85145" y="6980602"/>
            <a:ext cx="1992587" cy="86144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87643" y="4307193"/>
            <a:ext cx="5784346" cy="211704"/>
            <a:chOff x="8187643" y="4307193"/>
            <a:chExt cx="5784346" cy="2117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60000">
              <a:off x="8187643" y="4307193"/>
              <a:ext cx="5784346" cy="2117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65934" y="8555221"/>
            <a:ext cx="1781685" cy="452715"/>
            <a:chOff x="1865934" y="8555221"/>
            <a:chExt cx="1781685" cy="4527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65934" y="8555221"/>
              <a:ext cx="1781685" cy="45271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06726" y="8333888"/>
            <a:ext cx="1083402" cy="86601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911219" y="8272210"/>
            <a:ext cx="751124" cy="9452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93473" y="7079577"/>
            <a:ext cx="1781685" cy="697436"/>
            <a:chOff x="1893473" y="7079577"/>
            <a:chExt cx="1781685" cy="69743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93473" y="7079577"/>
              <a:ext cx="1781685" cy="6974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65934" y="8432861"/>
            <a:ext cx="1781685" cy="697436"/>
            <a:chOff x="1865934" y="8432861"/>
            <a:chExt cx="1781685" cy="69743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65934" y="8432861"/>
              <a:ext cx="1781685" cy="69743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911219" y="6933210"/>
            <a:ext cx="756563" cy="94521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11219" y="8324200"/>
            <a:ext cx="751124" cy="94521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42857" y="8481026"/>
            <a:ext cx="1781685" cy="697436"/>
            <a:chOff x="9142857" y="8481026"/>
            <a:chExt cx="1781685" cy="69743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42857" y="8481026"/>
              <a:ext cx="1781685" cy="69743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173457" y="8324200"/>
            <a:ext cx="757708" cy="94406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183621" y="8382059"/>
            <a:ext cx="1081371" cy="8426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66" y="1302524"/>
            <a:ext cx="2086600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5105" y="2233114"/>
            <a:ext cx="657094" cy="9463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1579436" cy="689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79557" y="4418651"/>
            <a:ext cx="6171429" cy="4207792"/>
            <a:chOff x="2279557" y="4418651"/>
            <a:chExt cx="6171429" cy="42077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9557" y="4418651"/>
              <a:ext cx="6171429" cy="4207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06986" y="4418651"/>
            <a:ext cx="6171429" cy="4207792"/>
            <a:chOff x="9906986" y="4418651"/>
            <a:chExt cx="6171429" cy="42077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6986" y="4418651"/>
              <a:ext cx="6171429" cy="42077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03125" y="9128792"/>
            <a:ext cx="4267633" cy="5409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45049" y="9128792"/>
            <a:ext cx="3566804" cy="540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79063" cy="545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5105" y="2233114"/>
            <a:ext cx="657094" cy="9463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1579436" cy="6899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74993" y="4378489"/>
            <a:ext cx="7980945" cy="3719147"/>
            <a:chOff x="1574993" y="4378489"/>
            <a:chExt cx="7980945" cy="3719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993" y="4378489"/>
              <a:ext cx="7980945" cy="3719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63343" y="8166482"/>
            <a:ext cx="6983108" cy="1785057"/>
            <a:chOff x="2663343" y="8166482"/>
            <a:chExt cx="6983108" cy="17850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3343" y="8166482"/>
              <a:ext cx="6983108" cy="1785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87087" y="6733759"/>
            <a:ext cx="7423184" cy="1939307"/>
            <a:chOff x="8187087" y="6733759"/>
            <a:chExt cx="7423184" cy="1939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7087" y="6733759"/>
              <a:ext cx="7423184" cy="19393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06398" y="3359725"/>
            <a:ext cx="7040217" cy="2536839"/>
            <a:chOff x="8706398" y="3359725"/>
            <a:chExt cx="7040217" cy="25368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06398" y="3359725"/>
              <a:ext cx="7040217" cy="2536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99609" y="1302523"/>
            <a:ext cx="418872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5105" y="2233114"/>
            <a:ext cx="657094" cy="9463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5649" y="2411554"/>
            <a:ext cx="1579436" cy="6899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77389" y="4532586"/>
            <a:ext cx="4855198" cy="12187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25921" y="4456396"/>
            <a:ext cx="6134710" cy="1222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01218" y="6605842"/>
            <a:ext cx="4287972" cy="2675695"/>
            <a:chOff x="2501218" y="6605842"/>
            <a:chExt cx="4287972" cy="26756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1218" y="6605842"/>
              <a:ext cx="4287972" cy="26756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2785" y="6533215"/>
            <a:ext cx="4458712" cy="2748321"/>
            <a:chOff x="11672785" y="6533215"/>
            <a:chExt cx="4458712" cy="27483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72785" y="6533215"/>
              <a:ext cx="4458712" cy="27483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70396" y="5938561"/>
            <a:ext cx="2904335" cy="2538706"/>
            <a:chOff x="9170396" y="5938561"/>
            <a:chExt cx="2904335" cy="253870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70396" y="5938561"/>
              <a:ext cx="2904335" cy="2538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87582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8030" y="4529649"/>
            <a:ext cx="5650602" cy="775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6019" y="5303676"/>
            <a:ext cx="3940997" cy="430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4905" y="2233114"/>
            <a:ext cx="756563" cy="9452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05649" y="2411554"/>
            <a:ext cx="1911008" cy="6895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8030" y="6764278"/>
            <a:ext cx="3288607" cy="779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6019" y="7465166"/>
            <a:ext cx="4936343" cy="4307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81916" y="3126620"/>
            <a:ext cx="1045688" cy="644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89549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89486" y="2232648"/>
            <a:ext cx="756563" cy="9452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8030" y="4175640"/>
            <a:ext cx="5087878" cy="776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6019" y="4949666"/>
            <a:ext cx="6272777" cy="4307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00246" y="8449727"/>
            <a:ext cx="8273668" cy="5473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8030" y="6410268"/>
            <a:ext cx="4834169" cy="776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6019" y="7111152"/>
            <a:ext cx="5881678" cy="4312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71167" y="8887895"/>
            <a:ext cx="5313455" cy="4057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11523" y="8010526"/>
            <a:ext cx="5164840" cy="116097"/>
            <a:chOff x="3011523" y="8010526"/>
            <a:chExt cx="5164840" cy="1160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11523" y="8010526"/>
              <a:ext cx="5164840" cy="11609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20887" y="3192515"/>
            <a:ext cx="4411627" cy="5168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26651" y="2395098"/>
            <a:ext cx="1911008" cy="689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86272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5649" y="2411554"/>
            <a:ext cx="1911008" cy="6895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89486" y="2232648"/>
            <a:ext cx="756563" cy="9452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5763" y="4175761"/>
            <a:ext cx="7372166" cy="7762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54837" y="5664380"/>
            <a:ext cx="3416299" cy="6495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66638" y="6377390"/>
            <a:ext cx="4937735" cy="7298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08169" y="5190598"/>
            <a:ext cx="5164840" cy="107370"/>
            <a:chOff x="4408169" y="5190598"/>
            <a:chExt cx="5164840" cy="1073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8169" y="5190598"/>
              <a:ext cx="5164840" cy="1073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62456" y="7176761"/>
            <a:ext cx="6884025" cy="64950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79582" y="3213268"/>
            <a:ext cx="2836960" cy="51960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51027" y="8546285"/>
            <a:ext cx="6736600" cy="6495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CA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052" y="747400"/>
            <a:ext cx="16345611" cy="12810873"/>
            <a:chOff x="970052" y="747400"/>
            <a:chExt cx="16345611" cy="12810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8645" y="-5768783"/>
              <a:ext cx="32691222" cy="256217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052" y="747400"/>
              <a:ext cx="16345611" cy="128108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32181" y="1302523"/>
            <a:ext cx="2087582" cy="5501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0403" y="1813216"/>
            <a:ext cx="14810256" cy="259467"/>
            <a:chOff x="1730403" y="1813216"/>
            <a:chExt cx="14810256" cy="2594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30403" y="1813216"/>
              <a:ext cx="14810256" cy="223414"/>
              <a:chOff x="1730403" y="1813216"/>
              <a:chExt cx="14810256" cy="2234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30403" y="1813216"/>
                <a:ext cx="14810256" cy="2234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30403" y="1941392"/>
              <a:ext cx="14810256" cy="131291"/>
              <a:chOff x="1730403" y="1941392"/>
              <a:chExt cx="14810256" cy="1312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30403" y="1941392"/>
                <a:ext cx="14810256" cy="13129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64274" y="2389939"/>
            <a:ext cx="1781685" cy="697436"/>
            <a:chOff x="964274" y="2389939"/>
            <a:chExt cx="1781685" cy="69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4" y="2389939"/>
              <a:ext cx="1781685" cy="6974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5649" y="2411554"/>
            <a:ext cx="1911008" cy="6895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89486" y="2232648"/>
            <a:ext cx="756563" cy="9452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9582" y="3213268"/>
            <a:ext cx="1378405" cy="5180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4708" y="4584244"/>
            <a:ext cx="1787005" cy="646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68886" y="5174706"/>
            <a:ext cx="3713356" cy="3713408"/>
            <a:chOff x="1868886" y="5174706"/>
            <a:chExt cx="3713356" cy="37134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8886" y="5174706"/>
              <a:ext cx="3713356" cy="37134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29333" y="6073716"/>
            <a:ext cx="2594385" cy="609101"/>
            <a:chOff x="2329333" y="6073716"/>
            <a:chExt cx="2594385" cy="6091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9333" y="6073716"/>
              <a:ext cx="2594385" cy="60910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89769" y="4552395"/>
            <a:ext cx="1785481" cy="6460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29333" y="7284211"/>
            <a:ext cx="1868713" cy="885692"/>
            <a:chOff x="2329333" y="7284211"/>
            <a:chExt cx="1868713" cy="8856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29333" y="7284211"/>
              <a:ext cx="1868713" cy="885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20307" y="5174706"/>
            <a:ext cx="3713356" cy="3713408"/>
            <a:chOff x="7120307" y="5174706"/>
            <a:chExt cx="3713356" cy="37134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20307" y="5174706"/>
              <a:ext cx="3713356" cy="37134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19825" y="5218272"/>
            <a:ext cx="3713356" cy="3713408"/>
            <a:chOff x="12319825" y="5218272"/>
            <a:chExt cx="3713356" cy="37134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19825" y="5218272"/>
              <a:ext cx="3713356" cy="371340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21980" y="4584244"/>
            <a:ext cx="1801100" cy="64608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37591" y="6564145"/>
            <a:ext cx="3084884" cy="2160283"/>
            <a:chOff x="7237591" y="6564145"/>
            <a:chExt cx="3084884" cy="21602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7591" y="6564145"/>
              <a:ext cx="3084884" cy="21602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55834" y="5436732"/>
            <a:ext cx="1605437" cy="1181780"/>
            <a:chOff x="8855834" y="5436732"/>
            <a:chExt cx="1605437" cy="11817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55834" y="5436732"/>
              <a:ext cx="1605437" cy="11817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96213" y="5749562"/>
            <a:ext cx="1832109" cy="1252305"/>
            <a:chOff x="12796213" y="5749562"/>
            <a:chExt cx="1832109" cy="125230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96213" y="5749562"/>
              <a:ext cx="1832109" cy="12523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479220" y="6726382"/>
            <a:ext cx="1281919" cy="1037744"/>
            <a:chOff x="14479220" y="6726382"/>
            <a:chExt cx="1281919" cy="103774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79220" y="6726382"/>
              <a:ext cx="1281919" cy="10377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14816" y="7628260"/>
            <a:ext cx="2203423" cy="941045"/>
            <a:chOff x="12814816" y="7628260"/>
            <a:chExt cx="2203423" cy="94104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14816" y="7628260"/>
              <a:ext cx="2203423" cy="941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2022-04-08T11:45:27Z</dcterms:created>
  <dcterms:modified xsi:type="dcterms:W3CDTF">2022-04-08T11:45:27Z</dcterms:modified>
</cp:coreProperties>
</file>